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4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7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66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90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0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3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5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5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1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7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3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1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6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42D4-51A4-402E-9276-892A2357FEA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F816D2-FE07-403F-8789-F59537F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3936" y="254441"/>
            <a:ext cx="7766936" cy="633971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№10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имени В.С. Носенко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Социальный проект </a:t>
            </a:r>
          </a:p>
          <a:p>
            <a:pPr algn="ctr">
              <a:lnSpc>
                <a:spcPct val="120000"/>
              </a:lnSpc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«Макулатура из филиала»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Дружинина Дарья,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Нейч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вожатая.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" y="2604408"/>
            <a:ext cx="2747470" cy="3989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060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003" y="363320"/>
            <a:ext cx="8596668" cy="3880773"/>
          </a:xfrm>
        </p:spPr>
        <p:txBody>
          <a:bodyPr/>
          <a:lstStyle/>
          <a:p>
            <a:pPr lvl="0"/>
            <a:r>
              <a:rPr lang="ru-RU" b="1" dirty="0"/>
              <a:t> Результативность проекта</a:t>
            </a:r>
            <a:endParaRPr lang="ru-RU" dirty="0"/>
          </a:p>
          <a:p>
            <a:r>
              <a:rPr lang="ru-RU" dirty="0"/>
              <a:t>Продуктами проекта являются:</a:t>
            </a:r>
            <a:br>
              <a:rPr lang="ru-RU" dirty="0"/>
            </a:br>
            <a:r>
              <a:rPr lang="ru-RU" dirty="0"/>
              <a:t>1.  Буклеты и агитационные листки о бережном расходовании бумаги.</a:t>
            </a:r>
            <a:br>
              <a:rPr lang="ru-RU" dirty="0"/>
            </a:br>
            <a:r>
              <a:rPr lang="ru-RU" dirty="0"/>
              <a:t>2.  Рисунки о значимости вторичного сырья из бумаги.</a:t>
            </a:r>
            <a:br>
              <a:rPr lang="ru-RU" dirty="0"/>
            </a:br>
            <a:r>
              <a:rPr lang="ru-RU" dirty="0"/>
              <a:t>3. Собрано и сдано: 775 кг, что способствовало сохранению леса и покупке новых учебников за счет вырученных средств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70" y="2599252"/>
            <a:ext cx="5133333" cy="3866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441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575" y="468424"/>
            <a:ext cx="8596668" cy="3880773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проекта: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675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проекта не закладывался, так как данная идея не подразумевает затрат. Более того, от этого проекта школа только выиграла, так как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вырученые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средства от сдачи макулатуры пойдут на закупку новых учебников для ребят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172" y="2628640"/>
            <a:ext cx="2800000" cy="3723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81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нашей школе было решено организовать сдачу макулатуры. Перед тем как приступить к практической части, учителями были проведены классные часы, на которых детям объяснили для чего это нужно делать. В течение нескольких часов ребята грузили старые учебники, программы, карты, тетради. В результате было собрано около 775 кг макулатуры. Вся собранная бумага была сдана в пункт приёма макулатуры г. Горячий ключ, а все дети, которые приняли участие в данной акции, получили грамоты..  Но только ли деньгами и призами измеряется польза от подобной акции? Совместные дела, крепкая дружба, посильный вклад в оказание помощи другим людям, сохранение окружающей среды в чистоте и многое другое, что делает нашу жизнь лучше...</a:t>
            </a:r>
          </a:p>
          <a:p>
            <a:r>
              <a:rPr lang="ru-RU" dirty="0"/>
              <a:t>Так родилась новая полезная и добрая традиция в нашей школе.!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575" y="383498"/>
            <a:ext cx="2669166" cy="2998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63" y="4623775"/>
            <a:ext cx="3419278" cy="1921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310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120" y="1031766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65" y="2352566"/>
            <a:ext cx="3223556" cy="4161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657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879" y="178675"/>
            <a:ext cx="8596668" cy="4485831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Аннотация проекта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«Макулатура из филиала" имеет большое значение для решения ряда воспитательных и социальных проблем.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посвящен формированию гражданственности; направлен на эстетичное восприятие информации в целях реализации государственных задач.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проекта осуществлена силами школьного ученического самоуправления, завуча  по воспитательной работе, старшей вожатой, библиотекаря школы.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проектом реализуется через завуча по воспитательной работе, лидера ШУС и старшую вожатую.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2455"/>
            <a:ext cx="8596668" cy="5578907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2.	Описание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Проект осуществляется на базе МБОУ СОШ №10, задачами которой всегда являлось воспитание патриота и гражданина своего Отечества. Об этом можно судить по многочисленным наградам  в конкурсах Жукова, «Зарница», лагерь «Казачок», «Земля отцов-моя земля», конкурс Лидеров, Фестиваль «Край </a:t>
            </a:r>
            <a:r>
              <a:rPr lang="ru-RU" dirty="0" err="1"/>
              <a:t>каза</a:t>
            </a:r>
            <a:r>
              <a:rPr lang="ru-RU" dirty="0"/>
              <a:t>-чий-родная земля» и многие другие.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38" y="3338548"/>
            <a:ext cx="4290154" cy="3221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38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8373"/>
            <a:ext cx="8596668" cy="5662990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проекта.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Макулатура – это уже использованный продукт бумажного производства, то есть то, что может подлежать вторичной переработке для получения новой продукции. А это означает – новые тетради, учебники, книги, журналы.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светлик мой)\AppData\Local\Microsoft\Windows\INetCache\Content.Word\WhatsApp Image 2020-03-24 at 10.18.1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46958"/>
            <a:ext cx="4020790" cy="2918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61" y="3209868"/>
            <a:ext cx="3171429" cy="3342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611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4291"/>
            <a:ext cx="9549232" cy="639028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  – март 2020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Вас дома давно лежит ненужная куча газет и прочих бумажных отходов, сложенных где-нибудь в углу и Вам лень выкинуть их?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тоже время ученики ищут новые возможности для реализации своих идей и планов?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мусора и нехватка материальных возможностей для активистов школы?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нашли решение сразу всех злободневных вопросов!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еще у нас есть старое здание филиала школы, где храниться все, что выбросить жалко.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проект – это подобрать то, что давно никому не нужно, для того чтобы переработать 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снова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превратить в нужные вещи –книги, журналы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бумагу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0207"/>
            <a:ext cx="9339025" cy="673713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Доказать необходимость экономного использования бумаги, научить бережному отношению к природным ресурсам и территории проживания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675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экологическую пользу от сбора макулатуры.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акции по сбору макулатуры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внимание учащихся на необходимость экономного использования бумаги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Выяснить, как можно использовать макулатуру в домашних условиях.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Освободить здание филиала от бумаги для дальнейшего демонтажа здания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8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9393"/>
            <a:ext cx="8596668" cy="564196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проект учит ответственному бережному отношению к окружающей среде и природным ресурсам;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Переработка макулатуры экономит ценные природные ресурсы;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соревновательной игровой форме привлечь учащихся к социально-значимой работе, направленной на сохранение лесов России, сбережение природных ресурсов и на очищение города от бумажного мусора;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к проблемам экологии и необходимости вторичного использования природных ресурсов.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62" y="2992055"/>
            <a:ext cx="2901821" cy="3865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10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3269"/>
            <a:ext cx="9212900" cy="635875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разным данным из Интернета есть утверждения, что от 60 до 100 килограмм макулатуры могут сохранить 1 дерево. Значит за три недели мы сможем сохранить до 7 деревьев.. Приблизительно должно собраться 700 кг, а значит, мы спасем 7 деревьев.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 проекта: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Понятно, что сбор макулатуры не может полностью решить проблему вырубки лесов. Известно, что 1 тонна макулатуры заменяет около 4 кубических метров древесины, а значит, использование макулатуры позволяет существенно экономить древесину и уменьшить вырубку лесов. А так же собрав и сдав макулатуру можно не только спасти от вырубки часть леса, но и уменьшить площадь мусорной свалки, а также получить хоть и не большую экономическую выгоду. Активисты решили призвать учащихся в своей школе к помощи в сборе и погрузке бумаги, книг из старого здания.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84" y="3762702"/>
            <a:ext cx="2256954" cy="2996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76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684822"/>
              </p:ext>
            </p:extLst>
          </p:nvPr>
        </p:nvGraphicFramePr>
        <p:xfrm>
          <a:off x="-8240755" y="2382480"/>
          <a:ext cx="3318270" cy="453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090">
                  <a:extLst>
                    <a:ext uri="{9D8B030D-6E8A-4147-A177-3AD203B41FA5}">
                      <a16:colId xmlns:a16="http://schemas.microsoft.com/office/drawing/2014/main" val="2506284753"/>
                    </a:ext>
                  </a:extLst>
                </a:gridCol>
                <a:gridCol w="1106090">
                  <a:extLst>
                    <a:ext uri="{9D8B030D-6E8A-4147-A177-3AD203B41FA5}">
                      <a16:colId xmlns:a16="http://schemas.microsoft.com/office/drawing/2014/main" val="2569615807"/>
                    </a:ext>
                  </a:extLst>
                </a:gridCol>
                <a:gridCol w="1106090">
                  <a:extLst>
                    <a:ext uri="{9D8B030D-6E8A-4147-A177-3AD203B41FA5}">
                      <a16:colId xmlns:a16="http://schemas.microsoft.com/office/drawing/2014/main" val="4064222869"/>
                    </a:ext>
                  </a:extLst>
                </a:gridCol>
              </a:tblGrid>
              <a:tr h="1466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Сроки реализации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Мероприятия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Участники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extLst>
                  <a:ext uri="{0D108BD9-81ED-4DB2-BD59-A6C34878D82A}">
                    <a16:rowId xmlns:a16="http://schemas.microsoft.com/office/drawing/2014/main" val="815195999"/>
                  </a:ext>
                </a:extLst>
              </a:tr>
              <a:tr h="974672">
                <a:tc rowSpan="2"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Февраль </a:t>
                      </a:r>
                      <a:endParaRPr lang="ru-RU" sz="400">
                        <a:effectLst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Февраль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- Осознание проблемы, выбор темы проекта, формулирование цели и задачей, создание рабочей группы. Проведение опроса учащихся школы, целью которого является изучение знаний об экономном использовании бумаги.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- Проведение совещания активистов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Классные руководители и воспитатели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extLst>
                  <a:ext uri="{0D108BD9-81ED-4DB2-BD59-A6C34878D82A}">
                    <a16:rowId xmlns:a16="http://schemas.microsoft.com/office/drawing/2014/main" val="3551779717"/>
                  </a:ext>
                </a:extLst>
              </a:tr>
              <a:tr h="66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- Рассказы, беседы на тему «Бумага из макулатуры – решение экологической проблемы»,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Демонстрация презентаций и видеороликов «Бумага в нашей жизни»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Библиотекарь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Учителя биологии, географии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extLst>
                  <a:ext uri="{0D108BD9-81ED-4DB2-BD59-A6C34878D82A}">
                    <a16:rowId xmlns:a16="http://schemas.microsoft.com/office/drawing/2014/main" val="283985197"/>
                  </a:ext>
                </a:extLst>
              </a:tr>
              <a:tr h="1285187">
                <a:tc rowSpan="3"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Март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Поддержка социальных партнеров, в обеспечении транспортного средства и согласования даты для вывоза собранной макулатуры.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В намеченные сроки организовать пункт приема макулатуры: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- развесить агитационные плакаты;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- оборудовать пункт приема макулатуры;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- провести статистику и учет собранной макулатуры.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 rowSpan="3"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Библиотекарь школы Руденко С.В., активисты, влонтеры школы, лидер школы-Дружинина Дарья, вожатая школы-Нейч С.Н.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 anchor="ctr"/>
                </a:tc>
                <a:extLst>
                  <a:ext uri="{0D108BD9-81ED-4DB2-BD59-A6C34878D82A}">
                    <a16:rowId xmlns:a16="http://schemas.microsoft.com/office/drawing/2014/main" val="3128331026"/>
                  </a:ext>
                </a:extLst>
              </a:tr>
              <a:tr h="353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>
                          <a:effectLst/>
                        </a:rPr>
                        <a:t>По итогам акции по сбору макулатуры провести  награждение лучших участников акции.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0968"/>
                  </a:ext>
                </a:extLst>
              </a:tr>
              <a:tr h="457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500" dirty="0">
                          <a:effectLst/>
                        </a:rPr>
                        <a:t>О результатах проведения акции подготовить фотоотчет, результаты разместить на интернет ресурсах.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297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673385" y="861370"/>
            <a:ext cx="14551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и методы реализации проекта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90134"/>
              </p:ext>
            </p:extLst>
          </p:nvPr>
        </p:nvGraphicFramePr>
        <p:xfrm>
          <a:off x="355911" y="193637"/>
          <a:ext cx="8918091" cy="6415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2697">
                  <a:extLst>
                    <a:ext uri="{9D8B030D-6E8A-4147-A177-3AD203B41FA5}">
                      <a16:colId xmlns:a16="http://schemas.microsoft.com/office/drawing/2014/main" val="4069585072"/>
                    </a:ext>
                  </a:extLst>
                </a:gridCol>
                <a:gridCol w="2972697">
                  <a:extLst>
                    <a:ext uri="{9D8B030D-6E8A-4147-A177-3AD203B41FA5}">
                      <a16:colId xmlns:a16="http://schemas.microsoft.com/office/drawing/2014/main" val="3137042640"/>
                    </a:ext>
                  </a:extLst>
                </a:gridCol>
                <a:gridCol w="2972697">
                  <a:extLst>
                    <a:ext uri="{9D8B030D-6E8A-4147-A177-3AD203B41FA5}">
                      <a16:colId xmlns:a16="http://schemas.microsoft.com/office/drawing/2014/main" val="228560621"/>
                    </a:ext>
                  </a:extLst>
                </a:gridCol>
              </a:tblGrid>
              <a:tr h="2380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extLst>
                  <a:ext uri="{0D108BD9-81ED-4DB2-BD59-A6C34878D82A}">
                    <a16:rowId xmlns:a16="http://schemas.microsoft.com/office/drawing/2014/main" val="3376349897"/>
                  </a:ext>
                </a:extLst>
              </a:tr>
              <a:tr h="1473548">
                <a:tc rowSpan="2"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Осознание проблемы, выбор темы проекта, формулирование цели и задачей, создание рабочей группы. Проведение опроса учащихся школы, целью которого является изучение знаний об экономном использовании бумаги.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Проведение совещания активистов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 и воспитатели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extLst>
                  <a:ext uri="{0D108BD9-81ED-4DB2-BD59-A6C34878D82A}">
                    <a16:rowId xmlns:a16="http://schemas.microsoft.com/office/drawing/2014/main" val="359104798"/>
                  </a:ext>
                </a:extLst>
              </a:tr>
              <a:tr h="1004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Рассказы, беседы на тему «Бумага из макулатуры – решение экологической проблемы»,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презентаций и видеороликов «Бумага в нашей жизни»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Библиотекарь</a:t>
                      </a:r>
                      <a:b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биологии, географии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extLst>
                  <a:ext uri="{0D108BD9-81ED-4DB2-BD59-A6C34878D82A}">
                    <a16:rowId xmlns:a16="http://schemas.microsoft.com/office/drawing/2014/main" val="1108855300"/>
                  </a:ext>
                </a:extLst>
              </a:tr>
              <a:tr h="1942997">
                <a:tc rowSpan="3"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 социальных партнеров, в обеспечении транспортного средства и согласования даты для вывоза собранной макулатуры.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намеченные сроки организовать пункт приема макулатуры: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развесить агитационные плакаты;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оборудовать пункт приема макулатуры;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провести статистику и учет собранной макулатуры.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 rowSpan="3"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Библиотекарь школы Руденко С.В., активисты,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влонтеры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школы, лидер школы-Дружинина Дарья, вожатая школы-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Нейч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С.Н.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 anchor="ctr"/>
                </a:tc>
                <a:extLst>
                  <a:ext uri="{0D108BD9-81ED-4DB2-BD59-A6C34878D82A}">
                    <a16:rowId xmlns:a16="http://schemas.microsoft.com/office/drawing/2014/main" val="1722663672"/>
                  </a:ext>
                </a:extLst>
              </a:tr>
              <a:tr h="53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акции по сбору макулатуры провести  награждение лучших участников акции.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06884"/>
                  </a:ext>
                </a:extLst>
              </a:tr>
              <a:tr h="691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результатах проведения акции подготовить фотоотчет, результаты разместить на интернет ресурсах.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64" marR="21564" marT="21564" marB="2156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32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300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1193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светлик мой)</dc:creator>
  <cp:lastModifiedBy>светлик мой)</cp:lastModifiedBy>
  <cp:revision>3</cp:revision>
  <dcterms:created xsi:type="dcterms:W3CDTF">2020-04-24T05:53:07Z</dcterms:created>
  <dcterms:modified xsi:type="dcterms:W3CDTF">2020-04-24T06:14:34Z</dcterms:modified>
</cp:coreProperties>
</file>