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74" autoAdjust="0"/>
    <p:restoredTop sz="94660"/>
  </p:normalViewPr>
  <p:slideViewPr>
    <p:cSldViewPr>
      <p:cViewPr>
        <p:scale>
          <a:sx n="90" d="100"/>
          <a:sy n="90" d="100"/>
        </p:scale>
        <p:origin x="-834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F3B7-108F-470D-8D32-9AF8F48FFF5D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531F84A-752F-4E92-AEAC-1BD1B42EA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F3B7-108F-470D-8D32-9AF8F48FFF5D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F84A-752F-4E92-AEAC-1BD1B42EA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F3B7-108F-470D-8D32-9AF8F48FFF5D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F84A-752F-4E92-AEAC-1BD1B42EA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F3B7-108F-470D-8D32-9AF8F48FFF5D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531F84A-752F-4E92-AEAC-1BD1B42EA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F3B7-108F-470D-8D32-9AF8F48FFF5D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F84A-752F-4E92-AEAC-1BD1B42EAC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F3B7-108F-470D-8D32-9AF8F48FFF5D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F84A-752F-4E92-AEAC-1BD1B42EA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F3B7-108F-470D-8D32-9AF8F48FFF5D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531F84A-752F-4E92-AEAC-1BD1B42EAC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F3B7-108F-470D-8D32-9AF8F48FFF5D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F84A-752F-4E92-AEAC-1BD1B42EA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F3B7-108F-470D-8D32-9AF8F48FFF5D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F84A-752F-4E92-AEAC-1BD1B42EA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F3B7-108F-470D-8D32-9AF8F48FFF5D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F84A-752F-4E92-AEAC-1BD1B42EA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F3B7-108F-470D-8D32-9AF8F48FFF5D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F84A-752F-4E92-AEAC-1BD1B42EAC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868F3B7-108F-470D-8D32-9AF8F48FFF5D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531F84A-752F-4E92-AEAC-1BD1B42EAC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64088" y="5589240"/>
            <a:ext cx="3475112" cy="486546"/>
          </a:xfrm>
        </p:spPr>
        <p:txBody>
          <a:bodyPr>
            <a:normAutofit fontScale="90000"/>
          </a:bodyPr>
          <a:lstStyle/>
          <a:p>
            <a:r>
              <a:rPr lang="ru-RU" sz="1400" dirty="0" smtClean="0"/>
              <a:t>Руководитель </a:t>
            </a:r>
            <a:r>
              <a:rPr lang="ru-RU" sz="1400" dirty="0" smtClean="0"/>
              <a:t>Трошина  </a:t>
            </a:r>
            <a:r>
              <a:rPr lang="ru-RU" sz="1400" dirty="0" err="1" smtClean="0"/>
              <a:t>екатерина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err="1" smtClean="0"/>
              <a:t>евгеньевна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620688"/>
            <a:ext cx="8458200" cy="1152128"/>
          </a:xfrm>
        </p:spPr>
        <p:txBody>
          <a:bodyPr>
            <a:norm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Кулинарный мастер-класс.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s1200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844824"/>
            <a:ext cx="4572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4270248" cy="59553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1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Мостовая Анна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мостова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1" y="764704"/>
            <a:ext cx="3648405" cy="2736304"/>
          </a:xfrm>
        </p:spPr>
      </p:pic>
      <p:pic>
        <p:nvPicPr>
          <p:cNvPr id="6" name="Содержимое 5" descr="мостовая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068960"/>
            <a:ext cx="4104456" cy="3078342"/>
          </a:xfrm>
        </p:spPr>
      </p:pic>
      <p:sp>
        <p:nvSpPr>
          <p:cNvPr id="7" name="TextBox 6"/>
          <p:cNvSpPr txBox="1"/>
          <p:nvPr/>
        </p:nvSpPr>
        <p:spPr>
          <a:xfrm>
            <a:off x="3851920" y="476672"/>
            <a:ext cx="5112568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Ингредиенты: Баклажаны 2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 Помидор 1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 Сыра 100гр; Майонез 2 ст. ложки; чеснок 3 зуб; Соль; Масло подсолнечное; Огурцы и зелень для украшения.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Приготовление: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1.Нарезать баклажаны вдоль тонкими пластинами. Посолить, обжарить на разогретом масле с двух сторон до золотой корочки.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Натереть на мелкой терке сыр, пропустить через пресс чеснок, добавить майонез, перемешать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 Остывшие полоски баклажана смазать начинкой, положить дольку помидора, свернуть рулетом.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4. Выложить красиво на тарелку, украсить зеленью, стружкой огурца (стружку можно срезать тонко ножом, как если бы вы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чистили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картошку, свернуть красивой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спиралью).</a:t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Приятного аппетита!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Рулетики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из баклажанов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3933056"/>
            <a:ext cx="33843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Ингредиенты:</a:t>
            </a:r>
            <a:b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слоёное тесто</a:t>
            </a:r>
            <a:b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Сыр</a:t>
            </a:r>
            <a:b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колбаса по </a:t>
            </a: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вкусу</a:t>
            </a:r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Приготовление:</a:t>
            </a:r>
            <a:b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Слоёное тесто нарезаем на равные полоски</a:t>
            </a:r>
            <a:b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Выкладываем в ряд колбасу и посыпаем натёртым сыром</a:t>
            </a:r>
            <a:b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Аккуратно сворачиваем и перекладываем на противень. Желательно положить розочки в форму для кексов</a:t>
            </a:r>
            <a:b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Отправляем в духовку на 15-20 минут при 200°С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364502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Розочки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мостовая (7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3360373" cy="2520280"/>
          </a:xfrm>
        </p:spPr>
      </p:pic>
      <p:sp>
        <p:nvSpPr>
          <p:cNvPr id="7" name="TextBox 6"/>
          <p:cNvSpPr txBox="1"/>
          <p:nvPr/>
        </p:nvSpPr>
        <p:spPr>
          <a:xfrm>
            <a:off x="323528" y="3645024"/>
            <a:ext cx="3528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Ингредиенты</a:t>
            </a:r>
            <a:r>
              <a:rPr lang="ru-RU" sz="1050" dirty="0"/>
              <a:t>: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/>
              <a:t>Рис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/>
              <a:t>Листья </a:t>
            </a:r>
            <a:r>
              <a:rPr lang="ru-RU" sz="1050" dirty="0" smtClean="0"/>
              <a:t>Нории</a:t>
            </a:r>
            <a:br>
              <a:rPr lang="ru-RU" sz="1050" dirty="0" smtClean="0"/>
            </a:br>
            <a:r>
              <a:rPr lang="ru-RU" sz="1050" dirty="0"/>
              <a:t>Консервированный тунец (можно шпроты)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/>
              <a:t>Майонез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Укроп</a:t>
            </a:r>
            <a:br>
              <a:rPr lang="ru-RU" sz="1050" dirty="0" smtClean="0"/>
            </a:br>
            <a:r>
              <a:rPr lang="ru-RU" sz="1050" dirty="0"/>
              <a:t>Приготовление: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/>
              <a:t>Варим рис. Даём остыть. Пока рис остывает, сделаем начинку. Тунец, майонез и </a:t>
            </a:r>
            <a:r>
              <a:rPr lang="ru-RU" sz="1050" dirty="0" smtClean="0"/>
              <a:t>мелко нарезанный </a:t>
            </a:r>
            <a:r>
              <a:rPr lang="ru-RU" sz="1050" dirty="0"/>
              <a:t>укроп смешиваем. Когда рис остыл, собираем</a:t>
            </a:r>
            <a:r>
              <a:rPr lang="ru-RU" sz="1050" dirty="0" smtClean="0"/>
              <a:t>, как на картинках.</a:t>
            </a:r>
            <a:br>
              <a:rPr lang="ru-RU" sz="1050" dirty="0" smtClean="0"/>
            </a:br>
            <a:r>
              <a:rPr lang="ru-RU" sz="1050" dirty="0"/>
              <a:t>Приятного аппетита!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8864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Японские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онигири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Содержимое 9" descr="мостовая (4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635896" y="404664"/>
            <a:ext cx="2808312" cy="2104040"/>
          </a:xfrm>
        </p:spPr>
      </p:pic>
      <p:pic>
        <p:nvPicPr>
          <p:cNvPr id="12" name="Рисунок 11" descr="мостовая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692696"/>
            <a:ext cx="2427738" cy="3240360"/>
          </a:xfrm>
          <a:prstGeom prst="rect">
            <a:avLst/>
          </a:prstGeom>
        </p:spPr>
      </p:pic>
      <p:pic>
        <p:nvPicPr>
          <p:cNvPr id="13" name="Рисунок 12" descr="мостовая (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3429000"/>
            <a:ext cx="3096344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мостовая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24744"/>
            <a:ext cx="2647206" cy="2377480"/>
          </a:xfrm>
        </p:spPr>
      </p:pic>
      <p:pic>
        <p:nvPicPr>
          <p:cNvPr id="6" name="Содержимое 5" descr="мостовая (3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2996952"/>
            <a:ext cx="2555319" cy="3340968"/>
          </a:xfrm>
        </p:spPr>
      </p:pic>
      <p:sp>
        <p:nvSpPr>
          <p:cNvPr id="7" name="TextBox 6"/>
          <p:cNvSpPr txBox="1"/>
          <p:nvPr/>
        </p:nvSpPr>
        <p:spPr>
          <a:xfrm>
            <a:off x="539552" y="3573016"/>
            <a:ext cx="2880320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Ингредиенты</a:t>
            </a:r>
            <a:r>
              <a:rPr lang="ru-RU" sz="1050" dirty="0"/>
              <a:t>: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/>
              <a:t>Фасоль консервированная в собственном соку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/>
              <a:t>Копчёная курица (грудка или </a:t>
            </a:r>
            <a:r>
              <a:rPr lang="ru-RU" sz="1050" dirty="0" smtClean="0"/>
              <a:t>окорочок</a:t>
            </a:r>
            <a:r>
              <a:rPr lang="ru-RU" sz="1050" dirty="0"/>
              <a:t>)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/>
              <a:t>Хлеб, масло или готовые сухарики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/>
              <a:t>Зелёный лук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Майонез</a:t>
            </a:r>
            <a:br>
              <a:rPr lang="ru-RU" sz="1050" dirty="0" smtClean="0"/>
            </a:br>
            <a:r>
              <a:rPr lang="ru-RU" sz="1050" dirty="0"/>
              <a:t>Приготовление: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/>
              <a:t>1.Хлеб режем кубиками и обжариваем на разогретом масле, или можно взять готовые сухарики.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/>
              <a:t>2.Режем лук, курицу кубиками, добавляем фасоль, сухарики, майонез. Перемешиваем.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/>
              <a:t>Приятного аппетита!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476672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Салат с сухариками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8" y="692696"/>
            <a:ext cx="3528392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/>
              <a:t>Ингредиенты: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Газированная </a:t>
            </a:r>
            <a:r>
              <a:rPr lang="ru-RU" sz="1050" dirty="0"/>
              <a:t>вода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/>
              <a:t>Мята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/>
              <a:t>Лимон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/>
              <a:t>Апельсин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/>
              <a:t>Имбирь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Сахар</a:t>
            </a:r>
            <a:br>
              <a:rPr lang="ru-RU" sz="1050" dirty="0" smtClean="0"/>
            </a:br>
            <a:r>
              <a:rPr lang="ru-RU" sz="1050" dirty="0"/>
              <a:t>Приготовление: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/>
              <a:t>Моем лимон, имбирь и апельсин, режем кусочками и кидаем в кружку. Моем мяту и кладём в кружку. Насыпаем сахар и толчем. Добавляем лед и заливаем газированной водой, перемешиваем.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/>
              <a:t>Готово!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332656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Лимонад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240360" cy="72008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800" b="1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Малинникова</a:t>
            </a:r>
            <a:r>
              <a:rPr lang="ru-RU" sz="18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Екатерина </a:t>
            </a:r>
            <a:endParaRPr lang="ru-RU" sz="18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малинников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88840"/>
            <a:ext cx="4191000" cy="31432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Ингредиенты: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Творог ~400 г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Сахар 3-4 ст.ложки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Щепотка соли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яйцо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Мука 3-4 ст.ложек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Изюм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Приготовление: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В творог добавить сахар (3-4 ст. ложки) и щепотку соли, тщательно перемешать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Добавить 1 яйцо, перемешать и добавить изюм по желанию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К полученной смеси добавить муку. Если творог оказался достаточно мокрым, добавить ещё ложку муки.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Просеять небольшое количество муки на стол и скатать из творога колбаску и разрезать её. Также можно сформировать из творожной массы шарики и придать им нужную форму.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Запанировать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сырники в муке и обжарить на сковороде с небольшим количеством масла до золотистой корочки.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Выложить сырники на бумажное полотенце, чтобы убрать лишнее масло. Подавать сырники можно со сметаной или вареньем.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Приятного аппетита)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134076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Сырники 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270248" cy="841248"/>
          </a:xfrm>
        </p:spPr>
        <p:txBody>
          <a:bodyPr>
            <a:normAutofit/>
          </a:bodyPr>
          <a:lstStyle/>
          <a:p>
            <a:r>
              <a:rPr lang="ru-RU" sz="2800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Заходяка</a:t>
            </a:r>
            <a:r>
              <a:rPr lang="ru-RU" sz="2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Кристина </a:t>
            </a:r>
            <a:endParaRPr lang="ru-RU" sz="28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зах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980728"/>
            <a:ext cx="2592288" cy="2657095"/>
          </a:xfrm>
        </p:spPr>
      </p:pic>
      <p:pic>
        <p:nvPicPr>
          <p:cNvPr id="8" name="Содержимое 7" descr="заходяка (4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052736"/>
            <a:ext cx="1970177" cy="2376264"/>
          </a:xfrm>
        </p:spPr>
      </p:pic>
      <p:sp>
        <p:nvSpPr>
          <p:cNvPr id="6" name="TextBox 5"/>
          <p:cNvSpPr txBox="1"/>
          <p:nvPr/>
        </p:nvSpPr>
        <p:spPr>
          <a:xfrm>
            <a:off x="2843808" y="980728"/>
            <a:ext cx="144016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Пюре :</a:t>
            </a:r>
            <a:br>
              <a:rPr lang="ru-RU" sz="105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Картофель</a:t>
            </a:r>
            <a:br>
              <a:rPr lang="ru-RU" sz="1050" dirty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Масло сливочное</a:t>
            </a:r>
            <a:br>
              <a:rPr lang="ru-RU" sz="1050" dirty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Соль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dirty="0">
                <a:latin typeface="Times New Roman" pitchFamily="18" charset="0"/>
                <a:cs typeface="Times New Roman" pitchFamily="18" charset="0"/>
              </a:rPr>
            </a:b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Салат: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dirty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2 огурца</a:t>
            </a:r>
            <a:br>
              <a:rPr lang="ru-RU" sz="1050" dirty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2 помидора</a:t>
            </a:r>
            <a:br>
              <a:rPr lang="ru-RU" sz="1050" dirty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Масло подсолнечное</a:t>
            </a:r>
            <a:br>
              <a:rPr lang="ru-RU" sz="1050" dirty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Укроп</a:t>
            </a:r>
            <a:br>
              <a:rPr lang="ru-RU" sz="1050" dirty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Лук</a:t>
            </a:r>
            <a:br>
              <a:rPr lang="ru-RU" sz="1050" dirty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Соль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dirty="0">
                <a:latin typeface="Times New Roman" pitchFamily="18" charset="0"/>
                <a:cs typeface="Times New Roman" pitchFamily="18" charset="0"/>
              </a:rPr>
            </a:b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Мясо: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dirty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Мясо жаренное</a:t>
            </a:r>
            <a:br>
              <a:rPr lang="ru-RU" sz="1050" dirty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Лук</a:t>
            </a:r>
            <a:br>
              <a:rPr lang="ru-RU" sz="1050" dirty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Соль</a:t>
            </a:r>
            <a:br>
              <a:rPr lang="ru-RU" sz="1050" dirty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Перец.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69269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Горячий обед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8264" y="980729"/>
            <a:ext cx="2016224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Рыба</a:t>
            </a:r>
            <a:br>
              <a:rPr lang="ru-RU" sz="1050" dirty="0" smtClean="0"/>
            </a:br>
            <a:r>
              <a:rPr lang="ru-RU" sz="1050" dirty="0"/>
              <a:t>Масло подсолнечное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/>
              <a:t>Соль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/>
              <a:t>огурец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/>
              <a:t>Помидорами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Укроп</a:t>
            </a:r>
            <a:br>
              <a:rPr lang="ru-RU" sz="1050" dirty="0" smtClean="0"/>
            </a:br>
            <a:r>
              <a:rPr lang="ru-RU" sz="1050" dirty="0"/>
              <a:t>Приготовления: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/>
              <a:t>Чистим рыбу, присаливаем и </a:t>
            </a:r>
            <a:r>
              <a:rPr lang="ru-RU" sz="1050" dirty="0" smtClean="0"/>
              <a:t>ложем на горячею </a:t>
            </a:r>
            <a:r>
              <a:rPr lang="ru-RU" sz="1050" dirty="0"/>
              <a:t>сковороду с маслом . Обжариваем с двух сторон до готовности . Выкладываем на тарелку и красиво украшаем 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2080" y="69269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Рыба жареная</a:t>
            </a:r>
            <a:endParaRPr lang="ru-RU" dirty="0"/>
          </a:p>
        </p:txBody>
      </p:sp>
      <p:pic>
        <p:nvPicPr>
          <p:cNvPr id="12" name="Рисунок 11" descr="заходяка (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98627" y="3501008"/>
            <a:ext cx="2245373" cy="2996952"/>
          </a:xfrm>
          <a:prstGeom prst="rect">
            <a:avLst/>
          </a:prstGeom>
        </p:spPr>
      </p:pic>
      <p:pic>
        <p:nvPicPr>
          <p:cNvPr id="13" name="Рисунок 12" descr="заходя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3501008"/>
            <a:ext cx="2245373" cy="29969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67744" y="357301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Суп с курицей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645024"/>
            <a:ext cx="20882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Ингредиенты: Картофель, лапша, Морковь, Лук, Зелень, Лавровый лист, Масло растительное, Соль, Чеснок, Соль.</a:t>
            </a:r>
            <a:r>
              <a:rPr lang="ru-RU" sz="1050" dirty="0"/>
              <a:t/>
            </a:r>
            <a:br>
              <a:rPr lang="ru-RU" sz="1050" dirty="0"/>
            </a:br>
            <a:r>
              <a:rPr lang="ru-RU" sz="1050" dirty="0"/>
              <a:t>Приготовления супа</a:t>
            </a:r>
            <a:br>
              <a:rPr lang="ru-RU" sz="1050" dirty="0"/>
            </a:br>
            <a:r>
              <a:rPr lang="ru-RU" sz="1050" dirty="0"/>
              <a:t>В кипящий бульон положить картофель , добавить </a:t>
            </a:r>
            <a:r>
              <a:rPr lang="ru-RU" sz="1050" dirty="0" smtClean="0"/>
              <a:t>лук </a:t>
            </a:r>
            <a:r>
              <a:rPr lang="ru-RU" sz="1050" dirty="0"/>
              <a:t>и морковь и варить до готовности .</a:t>
            </a:r>
            <a:br>
              <a:rPr lang="ru-RU" sz="1050" dirty="0"/>
            </a:br>
            <a:r>
              <a:rPr lang="ru-RU" sz="1050" dirty="0"/>
              <a:t>За 10 минут в суп положить лапшу .</a:t>
            </a:r>
            <a:br>
              <a:rPr lang="ru-RU" sz="1050" dirty="0"/>
            </a:br>
            <a:r>
              <a:rPr lang="ru-RU" sz="1050" dirty="0"/>
              <a:t>Перед подачей заправить рубленой зеленью.</a:t>
            </a:r>
          </a:p>
          <a:p>
            <a:r>
              <a:rPr lang="ru-RU" sz="1050" dirty="0" smtClean="0"/>
              <a:t/>
            </a:r>
            <a:br>
              <a:rPr lang="ru-RU" sz="1050" dirty="0" smtClean="0"/>
            </a:b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6016" y="321297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Борщ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11960" y="3501008"/>
            <a:ext cx="273630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Ингредиенты : 3 свеклы,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4 картофелины,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1 морковь, 1 луковица, 50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гр. зеленого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лука, Капуста, Томат- пюре, Болгарский перец, Соль, Зелень, Сметана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( по желанию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), Жир.</a:t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Приготовления: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Свеклу нарезают соломкой , посыпают солью и перемешивают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.Добавить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жир , томат - пюре и тушить до готовности .Морковь и репчатый лук, нарезанный соломкой , поджарить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.В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кипящий бульон или воду положить картофель, нарезанный дольками , вновь довести до кипения , добавить свеклу , поджарку и варить борщ до готовности.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За 10 мин до окончания варки в борщ положить нарезанную капусту, зелень , лавровый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лист. Перед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подачей борщ заправить сметаной ( по желанию)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142</TotalTime>
  <Words>139</Words>
  <Application>Microsoft Office PowerPoint</Application>
  <PresentationFormat>Экран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Руководитель Трошина  екатерина евгеньевна</vt:lpstr>
      <vt:lpstr>Мостовая Анна </vt:lpstr>
      <vt:lpstr>Слайд 3</vt:lpstr>
      <vt:lpstr>Слайд 4</vt:lpstr>
      <vt:lpstr>Малинникова Екатерина </vt:lpstr>
      <vt:lpstr>Заходяка  Кристина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Руководитель Трошина.е.е</dc:title>
  <dc:creator>екатерина трошина</dc:creator>
  <cp:lastModifiedBy>Оксана</cp:lastModifiedBy>
  <cp:revision>11</cp:revision>
  <dcterms:created xsi:type="dcterms:W3CDTF">2020-08-10T06:07:31Z</dcterms:created>
  <dcterms:modified xsi:type="dcterms:W3CDTF">2020-08-11T06:57:22Z</dcterms:modified>
</cp:coreProperties>
</file>