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3" r:id="rId4"/>
    <p:sldId id="277" r:id="rId5"/>
    <p:sldId id="278" r:id="rId6"/>
    <p:sldId id="279" r:id="rId7"/>
    <p:sldId id="27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binskmetodddt@yandex.ru" TargetMode="External"/><Relationship Id="rId5" Type="http://schemas.openxmlformats.org/officeDocument/2006/relationships/hyperlink" Target="mailto:info@ddt-abinsk.ru" TargetMode="External"/><Relationship Id="rId4" Type="http://schemas.openxmlformats.org/officeDocument/2006/relationships/hyperlink" Target="http://ddt-abinsk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9428" y="67570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Муниципальный опорный центр муниципального образования 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Абинский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район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МБУ ДО 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Дом детского творчества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097" y="2647345"/>
            <a:ext cx="7385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«</a:t>
            </a:r>
            <a:r>
              <a:rPr lang="ru-RU" sz="2400" b="1" dirty="0">
                <a:latin typeface="Times New Roman"/>
                <a:ea typeface="Calibri"/>
              </a:rPr>
              <a:t>Итоги </a:t>
            </a:r>
            <a:r>
              <a:rPr lang="ru-RU" sz="2400" b="1" dirty="0" smtClean="0">
                <a:latin typeface="Times New Roman"/>
                <a:ea typeface="Calibri"/>
              </a:rPr>
              <a:t>года. Анализ реализации </a:t>
            </a:r>
            <a:r>
              <a:rPr lang="ru-RU" sz="2400" b="1" dirty="0" smtClean="0">
                <a:latin typeface="Times New Roman"/>
                <a:ea typeface="Calibri"/>
              </a:rPr>
              <a:t>дополнительной общеразвивающей общеобразовательной программы</a:t>
            </a:r>
            <a:r>
              <a:rPr lang="ru-RU" sz="2400" b="1" dirty="0" smtClean="0">
                <a:latin typeface="Times New Roman"/>
                <a:ea typeface="Calibri"/>
              </a:rPr>
              <a:t>.».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32" y="4437112"/>
            <a:ext cx="30051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4516" t="13719" r="10484" b="7396"/>
          <a:stretch>
            <a:fillRect/>
          </a:stretch>
        </p:blipFill>
        <p:spPr bwMode="auto">
          <a:xfrm>
            <a:off x="179512" y="188640"/>
            <a:ext cx="2316456" cy="21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с флешки\картинки человечки\compete-fellow-blogg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3254003" cy="21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55" y="895028"/>
            <a:ext cx="7560841" cy="570232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72704"/>
            <a:ext cx="932452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29920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Структура образовательной программы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09614" y="45821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09614" y="41117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95947" y="28902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10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28691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содержания деятельности  объединения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63690" y="1057493"/>
            <a:ext cx="4680520" cy="40011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Год создания объединения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2451667"/>
            <a:ext cx="4367264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Выполнение учебно-тематического плана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028" y="1613474"/>
            <a:ext cx="4555992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Сохранность контингента в объединении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51" y="3284984"/>
            <a:ext cx="4367264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Планируемые изменения и дополнения в  программе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2641" y="4149080"/>
            <a:ext cx="4367264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Выполнение плана культурно-массовых мероприятий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849" y="4941168"/>
            <a:ext cx="4671418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Основные результаты по реализации образовательной программы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5813898"/>
            <a:ext cx="5868144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Участие учащихся (их творческих работ) в мероприятиях и конкурсах различных уровней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10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145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педагога по совершенствованию педагогического мастерства и созданию методики обучения и воспитания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84784"/>
            <a:ext cx="8064896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а) проведение открытых занятий (где и для какой категории </a:t>
            </a:r>
            <a:r>
              <a:rPr lang="ru-RU" sz="2400" dirty="0" smtClean="0"/>
              <a:t>проводили)</a:t>
            </a:r>
            <a:endParaRPr lang="ru-RU" sz="2400" dirty="0"/>
          </a:p>
          <a:p>
            <a:pPr algn="ctr"/>
            <a:r>
              <a:rPr lang="ru-RU" sz="2400" dirty="0"/>
              <a:t>б) изготовление наглядных пособий:  (какие </a:t>
            </a:r>
            <a:r>
              <a:rPr lang="ru-RU" sz="2400" dirty="0" smtClean="0"/>
              <a:t>изготавливали)</a:t>
            </a:r>
            <a:endParaRPr lang="ru-RU" sz="2400" dirty="0"/>
          </a:p>
          <a:p>
            <a:pPr algn="ctr"/>
            <a:r>
              <a:rPr lang="ru-RU" sz="2400" dirty="0"/>
              <a:t>в) самообразование педагога </a:t>
            </a:r>
            <a:r>
              <a:rPr lang="ru-RU" sz="2400" dirty="0" smtClean="0"/>
              <a:t>(над </a:t>
            </a:r>
            <a:r>
              <a:rPr lang="ru-RU" sz="2400" dirty="0"/>
              <a:t>какой темой </a:t>
            </a:r>
            <a:r>
              <a:rPr lang="ru-RU" sz="2400" dirty="0" smtClean="0"/>
              <a:t>работали, какие  </a:t>
            </a:r>
            <a:r>
              <a:rPr lang="ru-RU" sz="2400" dirty="0"/>
              <a:t>курсы повышения квалификации </a:t>
            </a:r>
            <a:r>
              <a:rPr lang="ru-RU" sz="2400" dirty="0" smtClean="0"/>
              <a:t> прошли, какие  </a:t>
            </a:r>
            <a:r>
              <a:rPr lang="ru-RU" sz="2400" dirty="0"/>
              <a:t>семинары, </a:t>
            </a:r>
            <a:r>
              <a:rPr lang="ru-RU" sz="2400" dirty="0" err="1" smtClean="0"/>
              <a:t>метод.объединения</a:t>
            </a:r>
            <a:r>
              <a:rPr lang="ru-RU" sz="2400" dirty="0"/>
              <a:t>, </a:t>
            </a:r>
            <a:r>
              <a:rPr lang="ru-RU" sz="2400" dirty="0" smtClean="0"/>
              <a:t>мастер-классы посмотрели, послушали</a:t>
            </a:r>
            <a:endParaRPr lang="ru-RU" sz="2400" dirty="0"/>
          </a:p>
          <a:p>
            <a:pPr algn="ctr"/>
            <a:r>
              <a:rPr lang="ru-RU" sz="2400" dirty="0"/>
              <a:t>г) по каким направлениям педагогической деятельности есть необходимость пройти </a:t>
            </a:r>
            <a:r>
              <a:rPr lang="ru-RU" sz="2400" dirty="0" smtClean="0"/>
              <a:t>обучение</a:t>
            </a:r>
            <a:endParaRPr lang="ru-RU" sz="24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6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10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11324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отчет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1580" y="1400075"/>
            <a:ext cx="7920880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Презентация</a:t>
            </a:r>
          </a:p>
          <a:p>
            <a:pPr algn="ctr"/>
            <a:endParaRPr lang="ru-RU" sz="4400" dirty="0"/>
          </a:p>
          <a:p>
            <a:pPr algn="ctr"/>
            <a:r>
              <a:rPr lang="ru-RU" sz="2000" dirty="0" smtClean="0"/>
              <a:t>полное </a:t>
            </a:r>
            <a:r>
              <a:rPr lang="ru-RU" sz="2000" dirty="0"/>
              <a:t>название учреждения, объединения</a:t>
            </a:r>
            <a:r>
              <a:rPr lang="ru-RU" sz="2000" dirty="0" smtClean="0"/>
              <a:t>,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ФИО педагога, </a:t>
            </a:r>
            <a:endParaRPr lang="ru-RU" sz="2000" dirty="0" smtClean="0"/>
          </a:p>
          <a:p>
            <a:pPr algn="ctr"/>
            <a:r>
              <a:rPr lang="ru-RU" sz="2000" dirty="0" smtClean="0"/>
              <a:t>краткая </a:t>
            </a:r>
            <a:r>
              <a:rPr lang="ru-RU" sz="2000" dirty="0"/>
              <a:t>информация о программе), </a:t>
            </a:r>
            <a:endParaRPr lang="ru-RU" sz="2000" dirty="0" smtClean="0"/>
          </a:p>
          <a:p>
            <a:pPr algn="ctr"/>
            <a:r>
              <a:rPr lang="ru-RU" sz="2000" dirty="0" smtClean="0"/>
              <a:t>анализ </a:t>
            </a:r>
            <a:r>
              <a:rPr lang="ru-RU" sz="2000" dirty="0"/>
              <a:t>содержания деятельности объединения (в творческой форме), фотоматериалы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1163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10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11324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отчет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1580" y="1400075"/>
            <a:ext cx="7920880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Презентация</a:t>
            </a:r>
          </a:p>
          <a:p>
            <a:pPr algn="ctr"/>
            <a:endParaRPr lang="ru-RU" sz="4400" dirty="0"/>
          </a:p>
          <a:p>
            <a:pPr algn="ctr"/>
            <a:r>
              <a:rPr lang="ru-RU" sz="2000" dirty="0" smtClean="0"/>
              <a:t>примеры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60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05214" y="1584802"/>
          <a:ext cx="4133572" cy="4556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4200"/>
                <a:gridCol w="2949372"/>
              </a:tblGrid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январь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Вариативность дополнительного образования: виды образовательных программ, особенности реализации сетевых программ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февраль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Вариативность дополнительного образования: виды образовательных программ, особенности реализации сезонных школ для мотивированных школьников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март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Экспертирование дополнительных общеобразовательных общеразвивающих программ. Требование к утверждению.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апрель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Методическое сопровождение дополнительной общеобразовательной общеразвивающей программы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май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Анализ реализации дополнительной общеобразовательной общеразвивающей программы. Итоги года.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4826"/>
            <a:ext cx="9505056" cy="10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435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Семинары для педагогов дополнительного образования</a:t>
            </a: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74057"/>
              </p:ext>
            </p:extLst>
          </p:nvPr>
        </p:nvGraphicFramePr>
        <p:xfrm>
          <a:off x="251520" y="1760622"/>
          <a:ext cx="4104456" cy="4556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42865"/>
                <a:gridCol w="2961591"/>
              </a:tblGrid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</a:rPr>
                        <a:t>январь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Вариативность дополнительного образования: виды образовательных программ, особенности реализации сетевых программ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февраль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Вариативность дополнительного образования: виды образовательных программ, особенности реализации сезонных школ для мотивированных школьников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</a:rPr>
                        <a:t>март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Экспертирование дополнительных общеобразовательных общеразвивающих программ. Требование к утверждению.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апрель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Методическое сопровождение дополнительной общеобразовательной общеразвивающей программы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май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Анализ реализации дополнительной общеобразовательной общеразвивающей программы. Итоги года.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19" y="188073"/>
            <a:ext cx="871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Организационно-методическое сопровождение дополнительного образования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93714"/>
              </p:ext>
            </p:extLst>
          </p:nvPr>
        </p:nvGraphicFramePr>
        <p:xfrm>
          <a:off x="4860032" y="2376175"/>
          <a:ext cx="3920753" cy="24203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5762"/>
                <a:gridCol w="2734991"/>
              </a:tblGrid>
              <a:tr h="1815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январь - апрель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Конкурс образовательных практик по обновлению содержания и технологии дополнительного образования в соответствии с приоритетными направлениями.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осенние каникулы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Фестиваль воспитательных практик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8024" y="105273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Конкурсы для педагогов в рамках реализации целевой модели развития дополнительного образования в Абинском районе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269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7915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55229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5023" y="411946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ddt-abinsk.ru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en-US" dirty="0" smtClean="0">
                <a:hlinkClick r:id="rId5"/>
              </a:rPr>
              <a:t>info@ddt-abinsk.ru</a:t>
            </a:r>
            <a:r>
              <a:rPr lang="ru-RU" dirty="0" smtClean="0"/>
              <a:t>  </a:t>
            </a:r>
          </a:p>
          <a:p>
            <a:r>
              <a:rPr lang="en-US" dirty="0" smtClean="0">
                <a:hlinkClick r:id="rId6"/>
              </a:rPr>
              <a:t>abinskmetodddt@yandex.ru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14516" t="13719" r="10484" b="7396"/>
          <a:stretch>
            <a:fillRect/>
          </a:stretch>
        </p:blipFill>
        <p:spPr bwMode="auto">
          <a:xfrm>
            <a:off x="209629" y="332656"/>
            <a:ext cx="2316456" cy="21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01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347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56</cp:revision>
  <dcterms:created xsi:type="dcterms:W3CDTF">2021-12-15T11:08:33Z</dcterms:created>
  <dcterms:modified xsi:type="dcterms:W3CDTF">2022-05-12T12:17:54Z</dcterms:modified>
</cp:coreProperties>
</file>